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57" r:id="rId2"/>
  </p:sldIdLst>
  <p:sldSz cx="9906000" cy="6858000" type="A4"/>
  <p:notesSz cx="6858000" cy="9144000"/>
  <p:defaultTextStyle>
    <a:defPPr>
      <a:defRPr lang="zh-TW"/>
    </a:defPPr>
    <a:lvl1pPr marL="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90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5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7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16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61" algn="l" defTabSz="91429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420" y="3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14E00-B9F7-4E63-8170-D062D3160558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04DD5-96BE-4D60-9DFA-4807A46897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2014/3/17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16496" y="476672"/>
            <a:ext cx="9163050" cy="91440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zh-TW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正修科技大學體育室主辦</a:t>
            </a:r>
            <a:endParaRPr lang="en-US" altLang="zh-TW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altLang="zh-TW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102</a:t>
            </a:r>
            <a:r>
              <a:rPr lang="zh-TW" alt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年度第二學期校內運動競賽一覽表</a:t>
            </a:r>
            <a:endParaRPr lang="zh-TW" altLang="en-US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28464" y="1484784"/>
          <a:ext cx="9517057" cy="5184552"/>
        </p:xfrm>
        <a:graphic>
          <a:graphicData uri="http://schemas.openxmlformats.org/drawingml/2006/table">
            <a:tbl>
              <a:tblPr/>
              <a:tblGrid>
                <a:gridCol w="471921"/>
                <a:gridCol w="2126367"/>
                <a:gridCol w="1584176"/>
                <a:gridCol w="1656184"/>
                <a:gridCol w="1368152"/>
                <a:gridCol w="1051802"/>
                <a:gridCol w="943841"/>
                <a:gridCol w="314614"/>
              </a:tblGrid>
              <a:tr h="67304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序號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預定比賽</a:t>
                      </a:r>
                      <a:r>
                        <a:rPr lang="zh-TW" altLang="en-US" sz="20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項目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報名截止日期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抽籤日期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比賽日期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比賽活動地點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指導老師兼         審判委員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備註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1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系際盃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排球賽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星期五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12:30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排球場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王銘揚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2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系際盃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撞球賽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星期五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星期一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12:030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16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撞球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室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謝謨郁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3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系際盃羽球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星期五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下午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3:30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28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星期一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羽球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場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李健美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系際盃桌球</a:t>
                      </a:r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賽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18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星期五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23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12:00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桌球</a:t>
                      </a:r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室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洪國欽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5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系際盃籃球賽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30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星期一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中午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12:30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12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星期一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en-US" altLang="zh-TW" sz="12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籃球場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陳泰良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20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6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正修</a:t>
                      </a:r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盃</a:t>
                      </a:r>
                      <a:endParaRPr lang="en-US" altLang="zh-TW" sz="1800" b="1" i="0" u="none" strike="noStrike" dirty="0" smtClean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  <a:p>
                      <a:pPr algn="ctr" fontAlgn="ctr"/>
                      <a:r>
                        <a:rPr lang="zh-TW" altLang="en-US" sz="18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迷你馬拉松路跑賽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16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星期五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下午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時止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依人數多寡排定順序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103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年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5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28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日</a:t>
                      </a:r>
                      <a:endParaRPr lang="en-US" altLang="zh-TW" sz="1200" b="1" dirty="0" smtClean="0"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zh-TW" altLang="en-US" sz="1200" b="1" dirty="0" smtClean="0">
                          <a:latin typeface="+mn-ea"/>
                          <a:ea typeface="+mn-ea"/>
                        </a:rPr>
                        <a:t>星期三</a:t>
                      </a:r>
                      <a:r>
                        <a:rPr lang="en-US" altLang="zh-TW" sz="1200" b="1" dirty="0" smtClean="0">
                          <a:latin typeface="+mn-ea"/>
                          <a:ea typeface="+mn-ea"/>
                        </a:rPr>
                        <a:t>)</a:t>
                      </a:r>
                      <a:endParaRPr lang="zh-TW" altLang="en-US" sz="12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本校及澄清湖</a:t>
                      </a:r>
                      <a:r>
                        <a:rPr lang="zh-TW" altLang="en-US" sz="12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園區</a:t>
                      </a:r>
                      <a:endParaRPr lang="zh-TW" altLang="en-US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吳志銘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84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7</a:t>
                      </a:r>
                      <a:endParaRPr lang="en-US" altLang="zh-TW" sz="12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 smtClean="0">
                          <a:latin typeface="標楷體" pitchFamily="65" charset="-120"/>
                          <a:ea typeface="標楷體" pitchFamily="65" charset="-120"/>
                        </a:rPr>
                        <a:t>運動成果博覽會</a:t>
                      </a:r>
                      <a:endParaRPr lang="zh-TW" altLang="en-US" sz="1600" b="1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6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11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日下午</a:t>
                      </a:r>
                      <a:r>
                        <a:rPr lang="en-US" altLang="zh-TW" sz="1600" b="1" dirty="0" smtClean="0">
                          <a:latin typeface="+mn-ea"/>
                          <a:ea typeface="+mn-ea"/>
                        </a:rPr>
                        <a:t>3:30</a:t>
                      </a:r>
                      <a:r>
                        <a:rPr lang="zh-TW" altLang="en-US" sz="1600" b="1" dirty="0" smtClean="0">
                          <a:latin typeface="+mn-ea"/>
                          <a:ea typeface="+mn-ea"/>
                        </a:rPr>
                        <a:t>起</a:t>
                      </a:r>
                      <a:endParaRPr lang="zh-TW" altLang="en-US" sz="1600" b="1" dirty="0">
                        <a:latin typeface="+mn-ea"/>
                        <a:ea typeface="+mn-ea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b="1" dirty="0">
                        <a:latin typeface="華康POP1體W5" pitchFamily="49" charset="-120"/>
                        <a:ea typeface="華康POP1體W5" pitchFamily="49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 b="1" dirty="0">
                        <a:latin typeface="華康POP1體W5" pitchFamily="49" charset="-120"/>
                        <a:ea typeface="華康POP1體W5" pitchFamily="49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本校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dirty="0" smtClean="0">
                          <a:latin typeface="標楷體" pitchFamily="65" charset="-120"/>
                          <a:ea typeface="標楷體" pitchFamily="65" charset="-120"/>
                        </a:rPr>
                        <a:t>全體教練</a:t>
                      </a:r>
                      <a:endParaRPr lang="zh-TW" altLang="en-US" sz="1600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2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　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01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審判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委員會召集人：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莊文典主任          </a:t>
                      </a:r>
                      <a:r>
                        <a:rPr lang="en-US" altLang="zh-TW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PS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：每項賽事均</a:t>
                      </a:r>
                      <a:r>
                        <a:rPr lang="zh-TW" altLang="en-US" sz="1600" b="1" i="0" u="none" strike="noStrike" dirty="0" smtClean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分配給各代表隊或社團來承辦</a:t>
                      </a:r>
                      <a:r>
                        <a:rPr lang="zh-TW" altLang="en-US" sz="1600" b="1" i="0" u="none" strike="noStrike" dirty="0">
                          <a:solidFill>
                            <a:srgbClr val="000000"/>
                          </a:solidFill>
                          <a:latin typeface="標楷體" pitchFamily="65" charset="-120"/>
                          <a:ea typeface="標楷體" pitchFamily="65" charset="-120"/>
                        </a:rPr>
                        <a:t>與執行      </a:t>
                      </a: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5693" marR="5693" marT="525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3313" name="Picture 1" descr="G:\體育室活動組相關業務\102年全國大專運動會\102大專運動會\圖片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2480" y="332656"/>
            <a:ext cx="1132456" cy="1046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1596</TotalTime>
  <Words>328</Words>
  <Application>Microsoft Office PowerPoint</Application>
  <PresentationFormat>A4 紙張 (210x297 公釐)</PresentationFormat>
  <Paragraphs>88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cp:lastModifiedBy> </cp:lastModifiedBy>
  <cp:revision>24</cp:revision>
  <dcterms:modified xsi:type="dcterms:W3CDTF">2014-03-18T02:38:09Z</dcterms:modified>
</cp:coreProperties>
</file>