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6858000" cy="9947275"/>
  <p:defaultTextStyle>
    <a:defPPr>
      <a:defRPr lang="zh-TW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20A14E00-B9F7-4E63-8170-D062D3160558}" type="datetimeFigureOut">
              <a:rPr lang="zh-TW" altLang="en-US" smtClean="0"/>
              <a:t>2016/10/14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85204DD5-96BE-4D60-9DFA-4807A46897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46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497" y="44624"/>
            <a:ext cx="916305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正修科技大學體育室主辦</a:t>
            </a:r>
            <a:endParaRPr lang="en-US" altLang="zh-TW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altLang="zh-TW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105</a:t>
            </a:r>
            <a:r>
              <a:rPr lang="zh-TW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年度第</a:t>
            </a:r>
            <a:r>
              <a:rPr lang="en-US" altLang="zh-TW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zh-TW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學期校內運動競賽一覽表</a:t>
            </a:r>
            <a:endParaRPr lang="zh-TW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13381"/>
              </p:ext>
            </p:extLst>
          </p:nvPr>
        </p:nvGraphicFramePr>
        <p:xfrm>
          <a:off x="194472" y="1052734"/>
          <a:ext cx="9517057" cy="5435999"/>
        </p:xfrm>
        <a:graphic>
          <a:graphicData uri="http://schemas.openxmlformats.org/drawingml/2006/table">
            <a:tbl>
              <a:tblPr/>
              <a:tblGrid>
                <a:gridCol w="471921"/>
                <a:gridCol w="1334279"/>
                <a:gridCol w="1772857"/>
                <a:gridCol w="1769368"/>
                <a:gridCol w="1966336"/>
                <a:gridCol w="943841"/>
                <a:gridCol w="943841"/>
                <a:gridCol w="314614"/>
              </a:tblGrid>
              <a:tr h="7423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序號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比賽項目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報名截止日期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抽籤日期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比賽日期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比賽地點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指導老師兼         審判委員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新生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盃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撞球賽    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時止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星期一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19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起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至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（星期三）起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撞球室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謝謨郁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唐國峰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新生盃   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          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三對三籃球賽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04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時止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14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 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（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星期一）起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籃球場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陳泰良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陳文泰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新生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盃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羽球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04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時止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（星期一）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起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羽球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李健美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杜俊良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新生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盃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桌球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1400" b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星期五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時止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星期一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19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起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至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（星期三）起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桌球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室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洪國欽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李淑惠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新生盃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排球賽 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時止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星期一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本校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排球場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謝謨郁</a:t>
                      </a:r>
                      <a:endParaRPr lang="en-US" altLang="zh-TW" sz="14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林川景 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0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審判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委員會召集人：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莊文典主任          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PS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：每項賽事均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分配相關代表隊、社團與志工協助承辦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與執行  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3" name="Picture 1" descr="G:\體育室活動組相關業務\102年全國大專運動會\102大專運動會\圖片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515" y="0"/>
            <a:ext cx="1132456" cy="104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309</Words>
  <Application>Microsoft Office PowerPoint</Application>
  <PresentationFormat>A4 紙張 (210x297 公釐)</PresentationFormat>
  <Paragraphs>86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HAPPY</dc:creator>
  <cp:lastModifiedBy>x555Lpa</cp:lastModifiedBy>
  <cp:revision>36</cp:revision>
  <cp:lastPrinted>2015-08-26T16:40:50Z</cp:lastPrinted>
  <dcterms:modified xsi:type="dcterms:W3CDTF">2016-10-14T06:24:25Z</dcterms:modified>
</cp:coreProperties>
</file>